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8C609B-35CC-4261-BAAD-61DB4EA5F5DB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14DEB3-E20F-432A-B741-AAC1368A13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2057400"/>
            <a:ext cx="7239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3500" dirty="0" smtClean="0">
                <a:latin typeface="Comic Sans MS" pitchFamily="66" charset="0"/>
              </a:rPr>
              <a:t>J’aime l’automne parce-que</a:t>
            </a:r>
            <a:r>
              <a:rPr lang="fr-CA" dirty="0" smtClean="0"/>
              <a:t>…</a:t>
            </a:r>
            <a:endParaRPr lang="en-US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124200"/>
            <a:ext cx="2057400" cy="2438400"/>
          </a:xfrm>
          <a:prstGeom prst="rect">
            <a:avLst/>
          </a:prstGeom>
          <a:noFill/>
        </p:spPr>
      </p:pic>
      <p:pic>
        <p:nvPicPr>
          <p:cNvPr id="8" name="Automne">
            <a:hlinkClick r:id="" action="ppaction://media"/>
          </p:cNvPr>
          <p:cNvPicPr>
            <a:picLocks noRot="1" noChangeAspect="1"/>
          </p:cNvPicPr>
          <p:nvPr>
            <a:wavAudioFile r:embed="rId1" name="Automne"/>
          </p:nvPr>
        </p:nvPicPr>
        <p:blipFill>
          <a:blip r:embed="rId4" cstate="print"/>
          <a:stretch>
            <a:fillRect/>
          </a:stretch>
        </p:blipFill>
        <p:spPr>
          <a:xfrm>
            <a:off x="6172200" y="3810000"/>
            <a:ext cx="304800" cy="304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90800" y="457200"/>
            <a:ext cx="34419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C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Automne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685800"/>
            <a:ext cx="6248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3500" dirty="0" smtClean="0"/>
              <a:t>Les feuilles changent de couleurs.</a:t>
            </a:r>
            <a:endParaRPr lang="en-US" sz="3500" dirty="0"/>
          </a:p>
        </p:txBody>
      </p:sp>
      <p:pic>
        <p:nvPicPr>
          <p:cNvPr id="2050" name="Picture 2" descr="http://img.fotocommunity.com/photos/102329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1" y="2286000"/>
            <a:ext cx="3657600" cy="3743326"/>
          </a:xfrm>
          <a:prstGeom prst="rect">
            <a:avLst/>
          </a:prstGeom>
          <a:noFill/>
        </p:spPr>
      </p:pic>
      <p:pic>
        <p:nvPicPr>
          <p:cNvPr id="2054" name="Picture 6" descr="http://t1.gstatic.com/images?q=tbn:h1U1SbytIo0tPM:http://img144.imageshack.us/img144/5905/29082008automne08013107le8.gif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286000"/>
            <a:ext cx="3048000" cy="3657600"/>
          </a:xfrm>
          <a:prstGeom prst="rect">
            <a:avLst/>
          </a:prstGeom>
          <a:noFill/>
        </p:spPr>
      </p:pic>
      <p:pic>
        <p:nvPicPr>
          <p:cNvPr id="7" name="Automne 2">
            <a:hlinkClick r:id="" action="ppaction://media"/>
          </p:cNvPr>
          <p:cNvPicPr>
            <a:picLocks noRot="1" noChangeAspect="1"/>
          </p:cNvPicPr>
          <p:nvPr>
            <a:wavAudioFile r:embed="rId1" name="Automne 2"/>
          </p:nvPr>
        </p:nvPicPr>
        <p:blipFill>
          <a:blip r:embed="rId5" cstate="print"/>
          <a:stretch>
            <a:fillRect/>
          </a:stretch>
        </p:blipFill>
        <p:spPr>
          <a:xfrm>
            <a:off x="4343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762000"/>
            <a:ext cx="670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3000" dirty="0" smtClean="0">
                <a:latin typeface="Comic Sans MS" pitchFamily="66" charset="0"/>
              </a:rPr>
              <a:t>Aussi, j’aime l’halloween comme les décorations, les costumes et les bonbons. </a:t>
            </a:r>
            <a:endParaRPr lang="en-US" sz="3000" dirty="0">
              <a:latin typeface="Comic Sans MS" pitchFamily="66" charset="0"/>
            </a:endParaRPr>
          </a:p>
        </p:txBody>
      </p:sp>
      <p:pic>
        <p:nvPicPr>
          <p:cNvPr id="15362" name="Picture 2" descr="http://blissinthecity.fr/wp-content/uploads/2009/10/citrouille_hallowe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2438400"/>
            <a:ext cx="2743199" cy="3800476"/>
          </a:xfrm>
          <a:prstGeom prst="rect">
            <a:avLst/>
          </a:prstGeom>
          <a:noFill/>
        </p:spPr>
      </p:pic>
      <p:pic>
        <p:nvPicPr>
          <p:cNvPr id="15364" name="Picture 4" descr="http://www.ballonstyle.com/costumes_divers_2/costumesorcie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438400"/>
            <a:ext cx="2762250" cy="3810000"/>
          </a:xfrm>
          <a:prstGeom prst="rect">
            <a:avLst/>
          </a:prstGeom>
          <a:noFill/>
        </p:spPr>
      </p:pic>
      <p:pic>
        <p:nvPicPr>
          <p:cNvPr id="15366" name="Picture 6" descr="http://www1.alliancefr.com/bqimages/bonbon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438400"/>
            <a:ext cx="2362200" cy="3810000"/>
          </a:xfrm>
          <a:prstGeom prst="rect">
            <a:avLst/>
          </a:prstGeom>
          <a:noFill/>
        </p:spPr>
      </p:pic>
      <p:pic>
        <p:nvPicPr>
          <p:cNvPr id="6" name="Automne 3">
            <a:hlinkClick r:id="" action="ppaction://media"/>
          </p:cNvPr>
          <p:cNvPicPr>
            <a:picLocks noRot="1" noChangeAspect="1"/>
          </p:cNvPicPr>
          <p:nvPr>
            <a:wavAudioFile r:embed="rId1" name="Automne 3"/>
          </p:nvPr>
        </p:nvPicPr>
        <p:blipFill>
          <a:blip r:embed="rId6" cstate="print"/>
          <a:stretch>
            <a:fillRect/>
          </a:stretch>
        </p:blipFill>
        <p:spPr>
          <a:xfrm>
            <a:off x="7924800" y="121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664</TotalTime>
  <Words>25</Words>
  <Application>Microsoft Office PowerPoint</Application>
  <PresentationFormat>On-screen Show (4:3)</PresentationFormat>
  <Paragraphs>4</Paragraphs>
  <Slides>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Oriel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melina.morin</dc:creator>
  <cp:lastModifiedBy>melina.morin</cp:lastModifiedBy>
  <cp:revision>4</cp:revision>
  <dcterms:created xsi:type="dcterms:W3CDTF">2010-10-24T13:53:36Z</dcterms:created>
  <dcterms:modified xsi:type="dcterms:W3CDTF">2010-10-25T00:57:55Z</dcterms:modified>
</cp:coreProperties>
</file>